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leo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leo-bold.fntdata"/><Relationship Id="rId16" Type="http://schemas.openxmlformats.org/officeDocument/2006/relationships/font" Target="fonts/Ale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leo-boldItalic.fntdata"/><Relationship Id="rId6" Type="http://schemas.openxmlformats.org/officeDocument/2006/relationships/slide" Target="slides/slide1.xml"/><Relationship Id="rId18" Type="http://schemas.openxmlformats.org/officeDocument/2006/relationships/font" Target="fonts/Ale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71062576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71062576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71062576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71062576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71062576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71062576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71062576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71062576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71062576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71062576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71062576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71062576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71062576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71062576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71062576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71062576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71062576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71062576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0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6.jpg"/><Relationship Id="rId8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jp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5.jp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17.jpg"/><Relationship Id="rId6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899150" y="2948109"/>
            <a:ext cx="53457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Aleo"/>
                <a:ea typeface="Aleo"/>
                <a:cs typeface="Aleo"/>
                <a:sym typeface="Aleo"/>
              </a:rPr>
              <a:t>Add a presentation title in Aleo</a:t>
            </a:r>
            <a:endParaRPr sz="3100">
              <a:solidFill>
                <a:srgbClr val="FFFFFF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1455450" y="1822458"/>
            <a:ext cx="6233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Thank You and Questions? Aleo</a:t>
            </a:r>
            <a:endParaRPr sz="28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1399725" y="2519136"/>
            <a:ext cx="63447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Add a caption text in Open Sans or add photos along the bottom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4">
            <a:alphaModFix/>
          </a:blip>
          <a:srcRect b="3235" l="0" r="0" t="3245"/>
          <a:stretch/>
        </p:blipFill>
        <p:spPr>
          <a:xfrm>
            <a:off x="403502" y="3607918"/>
            <a:ext cx="1569960" cy="110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 rotWithShape="1">
          <a:blip r:embed="rId5">
            <a:alphaModFix/>
          </a:blip>
          <a:srcRect b="33091" l="0" r="0" t="20148"/>
          <a:stretch/>
        </p:blipFill>
        <p:spPr>
          <a:xfrm>
            <a:off x="2094925" y="3607918"/>
            <a:ext cx="1569960" cy="11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 rotWithShape="1">
          <a:blip r:embed="rId6">
            <a:alphaModFix/>
          </a:blip>
          <a:srcRect b="0" l="9899" r="10139" t="18106"/>
          <a:stretch/>
        </p:blipFill>
        <p:spPr>
          <a:xfrm>
            <a:off x="3786345" y="3607918"/>
            <a:ext cx="1569970" cy="110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 rotWithShape="1">
          <a:blip r:embed="rId7">
            <a:alphaModFix/>
          </a:blip>
          <a:srcRect b="29855" l="0" r="0" t="23384"/>
          <a:stretch/>
        </p:blipFill>
        <p:spPr>
          <a:xfrm>
            <a:off x="5478434" y="3607918"/>
            <a:ext cx="1569963" cy="110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 rotWithShape="1">
          <a:blip r:embed="rId8">
            <a:alphaModFix/>
          </a:blip>
          <a:srcRect b="0" l="2480" r="2480" t="0"/>
          <a:stretch/>
        </p:blipFill>
        <p:spPr>
          <a:xfrm>
            <a:off x="7170537" y="3607918"/>
            <a:ext cx="1569962" cy="11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4">
            <a:alphaModFix/>
          </a:blip>
          <a:srcRect b="0" l="13594" r="13594" t="0"/>
          <a:stretch/>
        </p:blipFill>
        <p:spPr>
          <a:xfrm>
            <a:off x="193775" y="233675"/>
            <a:ext cx="4972950" cy="46776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5515579" y="544850"/>
            <a:ext cx="32571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7CA2"/>
                </a:solidFill>
                <a:latin typeface="Aleo"/>
                <a:ea typeface="Aleo"/>
                <a:cs typeface="Aleo"/>
                <a:sym typeface="Aleo"/>
              </a:rPr>
              <a:t>Add a heading in Aleo</a:t>
            </a:r>
            <a:endParaRPr sz="3000">
              <a:solidFill>
                <a:srgbClr val="387CA2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515679" y="2272984"/>
            <a:ext cx="3257100" cy="24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CA2"/>
                </a:solidFill>
                <a:latin typeface="Open Sans"/>
                <a:ea typeface="Open Sans"/>
                <a:cs typeface="Open Sans"/>
                <a:sym typeface="Open Sans"/>
              </a:rPr>
              <a:t>Add a caption text in Open Sans</a:t>
            </a:r>
            <a:endParaRPr>
              <a:solidFill>
                <a:srgbClr val="387C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C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87CA2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387CA2"/>
                </a:solidFill>
                <a:latin typeface="Open Sans"/>
                <a:ea typeface="Open Sans"/>
                <a:cs typeface="Open Sans"/>
                <a:sym typeface="Open Sans"/>
              </a:rPr>
              <a:t>Or add bullets in Open Sans</a:t>
            </a:r>
            <a:endParaRPr>
              <a:solidFill>
                <a:srgbClr val="387CA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416250" y="3877950"/>
            <a:ext cx="4516500" cy="855600"/>
          </a:xfrm>
          <a:prstGeom prst="rect">
            <a:avLst/>
          </a:prstGeom>
          <a:solidFill>
            <a:srgbClr val="387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737" y="3944362"/>
            <a:ext cx="3398648" cy="72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26484" l="0" r="0" t="9744"/>
          <a:stretch/>
        </p:blipFill>
        <p:spPr>
          <a:xfrm>
            <a:off x="4051045" y="252025"/>
            <a:ext cx="4866033" cy="46548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51547" y="544850"/>
            <a:ext cx="32571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7CA2"/>
                </a:solidFill>
                <a:latin typeface="Aleo"/>
                <a:ea typeface="Aleo"/>
                <a:cs typeface="Aleo"/>
                <a:sym typeface="Aleo"/>
              </a:rPr>
              <a:t>Add a heading in Aleo</a:t>
            </a:r>
            <a:endParaRPr sz="3000">
              <a:solidFill>
                <a:srgbClr val="387CA2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51647" y="2272984"/>
            <a:ext cx="3257100" cy="24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CA2"/>
                </a:solidFill>
                <a:latin typeface="Open Sans"/>
                <a:ea typeface="Open Sans"/>
                <a:cs typeface="Open Sans"/>
                <a:sym typeface="Open Sans"/>
              </a:rPr>
              <a:t>Add a caption text in Open Sans</a:t>
            </a:r>
            <a:endParaRPr>
              <a:solidFill>
                <a:srgbClr val="387C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C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87CA2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387CA2"/>
                </a:solidFill>
                <a:latin typeface="Open Sans"/>
                <a:ea typeface="Open Sans"/>
                <a:cs typeface="Open Sans"/>
                <a:sym typeface="Open Sans"/>
              </a:rPr>
              <a:t>Or add bullets in Open Sans</a:t>
            </a:r>
            <a:endParaRPr>
              <a:solidFill>
                <a:srgbClr val="387CA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4226250" y="3877950"/>
            <a:ext cx="4516500" cy="855600"/>
          </a:xfrm>
          <a:prstGeom prst="rect">
            <a:avLst/>
          </a:prstGeom>
          <a:solidFill>
            <a:srgbClr val="387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4737" y="3944362"/>
            <a:ext cx="3398647" cy="72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b="0" l="14565" r="14558" t="0"/>
          <a:stretch/>
        </p:blipFill>
        <p:spPr>
          <a:xfrm>
            <a:off x="193775" y="233675"/>
            <a:ext cx="4972946" cy="467762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439379" y="697250"/>
            <a:ext cx="32571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Add a heading in Aleo</a:t>
            </a:r>
            <a:endParaRPr sz="30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439479" y="2272984"/>
            <a:ext cx="3257100" cy="24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Add a caption text in Open Sans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 add bullets in Open Sans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416250" y="3877950"/>
            <a:ext cx="4516500" cy="855600"/>
          </a:xfrm>
          <a:prstGeom prst="rect">
            <a:avLst/>
          </a:prstGeom>
          <a:solidFill>
            <a:srgbClr val="D51C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737" y="3944362"/>
            <a:ext cx="3398648" cy="72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b="30514" l="0" r="0" t="5473"/>
          <a:stretch/>
        </p:blipFill>
        <p:spPr>
          <a:xfrm>
            <a:off x="4052111" y="245286"/>
            <a:ext cx="4871630" cy="46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509600" y="697250"/>
            <a:ext cx="32571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Add a heading in Aleo</a:t>
            </a:r>
            <a:endParaRPr sz="30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509700" y="2272984"/>
            <a:ext cx="3257100" cy="24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Add a caption text in Open Sans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 add bullets in Open Sans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4226250" y="3877950"/>
            <a:ext cx="4516500" cy="855600"/>
          </a:xfrm>
          <a:prstGeom prst="rect">
            <a:avLst/>
          </a:prstGeom>
          <a:solidFill>
            <a:srgbClr val="D51C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4737" y="3944362"/>
            <a:ext cx="3398647" cy="72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16293" l="0" r="0" t="26774"/>
          <a:stretch/>
        </p:blipFill>
        <p:spPr>
          <a:xfrm>
            <a:off x="243800" y="239525"/>
            <a:ext cx="8724698" cy="331132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464425" y="3761825"/>
            <a:ext cx="82785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87CA2"/>
                </a:solidFill>
                <a:latin typeface="Open Sans"/>
                <a:ea typeface="Open Sans"/>
                <a:cs typeface="Open Sans"/>
                <a:sym typeface="Open Sans"/>
              </a:rPr>
              <a:t>Add a caption in Open Sans</a:t>
            </a:r>
            <a:endParaRPr sz="1600">
              <a:solidFill>
                <a:srgbClr val="387C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7C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87CA2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387CA2"/>
                </a:solidFill>
                <a:latin typeface="Open Sans"/>
                <a:ea typeface="Open Sans"/>
                <a:cs typeface="Open Sans"/>
                <a:sym typeface="Open Sans"/>
              </a:rPr>
              <a:t>Or add bullet points in Open Sans</a:t>
            </a:r>
            <a:endParaRPr>
              <a:solidFill>
                <a:srgbClr val="387CA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0" y="417975"/>
            <a:ext cx="4365600" cy="836100"/>
          </a:xfrm>
          <a:prstGeom prst="rect">
            <a:avLst/>
          </a:prstGeom>
          <a:solidFill>
            <a:srgbClr val="387CA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512" y="484637"/>
            <a:ext cx="3304575" cy="7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 b="21532" l="0" r="0" t="21532"/>
          <a:stretch/>
        </p:blipFill>
        <p:spPr>
          <a:xfrm>
            <a:off x="243800" y="239525"/>
            <a:ext cx="8724699" cy="331131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464425" y="3761825"/>
            <a:ext cx="82785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Add a caption in Open Sans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Or add bullet points in Open Sans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0" y="417975"/>
            <a:ext cx="4365600" cy="836100"/>
          </a:xfrm>
          <a:prstGeom prst="rect">
            <a:avLst/>
          </a:prstGeom>
          <a:solidFill>
            <a:srgbClr val="D51C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512" y="484637"/>
            <a:ext cx="3304575" cy="7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3697146" y="2009675"/>
            <a:ext cx="4745100" cy="1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387CA2"/>
                </a:solidFill>
                <a:latin typeface="Aleo"/>
                <a:ea typeface="Aleo"/>
                <a:cs typeface="Aleo"/>
                <a:sym typeface="Aleo"/>
              </a:rPr>
              <a:t>Add a pull quote in Aleo</a:t>
            </a:r>
            <a:endParaRPr sz="4200">
              <a:solidFill>
                <a:srgbClr val="387CA2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410075" y="3678950"/>
            <a:ext cx="23667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caption text in Open Sans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388650" y="3678950"/>
            <a:ext cx="23667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caption text in Open Sans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6367225" y="3678950"/>
            <a:ext cx="23667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caption text in Open Sans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4">
            <a:alphaModFix/>
          </a:blip>
          <a:srcRect b="0" l="9928" r="9936" t="0"/>
          <a:stretch/>
        </p:blipFill>
        <p:spPr>
          <a:xfrm>
            <a:off x="247494" y="1234870"/>
            <a:ext cx="2694764" cy="229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 rotWithShape="1">
          <a:blip r:embed="rId5">
            <a:alphaModFix/>
          </a:blip>
          <a:srcRect b="0" l="11466" r="10101" t="0"/>
          <a:stretch/>
        </p:blipFill>
        <p:spPr>
          <a:xfrm>
            <a:off x="3226065" y="1234875"/>
            <a:ext cx="2694751" cy="229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 rotWithShape="1">
          <a:blip r:embed="rId6">
            <a:alphaModFix/>
          </a:blip>
          <a:srcRect b="0" l="1906" r="19656" t="0"/>
          <a:stretch/>
        </p:blipFill>
        <p:spPr>
          <a:xfrm>
            <a:off x="6187762" y="1234870"/>
            <a:ext cx="2694773" cy="229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